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C2DC"/>
    <a:srgbClr val="A2ACB9"/>
    <a:srgbClr val="7C9ECB"/>
    <a:srgbClr val="81A1CC"/>
    <a:srgbClr val="EECF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F799C-60C7-41AF-A3EB-AAD2D6C99523}" type="datetimeFigureOut">
              <a:rPr lang="pt-BR" smtClean="0"/>
              <a:t>15/03/2019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1BA28-722C-4231-86CF-D0A7983C05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5322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F799C-60C7-41AF-A3EB-AAD2D6C99523}" type="datetimeFigureOut">
              <a:rPr lang="pt-BR" smtClean="0"/>
              <a:t>15/03/2019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1BA28-722C-4231-86CF-D0A7983C05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4217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F799C-60C7-41AF-A3EB-AAD2D6C99523}" type="datetimeFigureOut">
              <a:rPr lang="pt-BR" smtClean="0"/>
              <a:t>15/03/2019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1BA28-722C-4231-86CF-D0A7983C05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5818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F799C-60C7-41AF-A3EB-AAD2D6C99523}" type="datetimeFigureOut">
              <a:rPr lang="pt-BR" smtClean="0"/>
              <a:t>15/03/2019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1BA28-722C-4231-86CF-D0A7983C05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818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F799C-60C7-41AF-A3EB-AAD2D6C99523}" type="datetimeFigureOut">
              <a:rPr lang="pt-BR" smtClean="0"/>
              <a:t>15/03/2019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1BA28-722C-4231-86CF-D0A7983C05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6103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F799C-60C7-41AF-A3EB-AAD2D6C99523}" type="datetimeFigureOut">
              <a:rPr lang="pt-BR" smtClean="0"/>
              <a:t>15/03/2019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1BA28-722C-4231-86CF-D0A7983C05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3821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F799C-60C7-41AF-A3EB-AAD2D6C99523}" type="datetimeFigureOut">
              <a:rPr lang="pt-BR" smtClean="0"/>
              <a:t>15/03/2019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1BA28-722C-4231-86CF-D0A7983C05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057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F799C-60C7-41AF-A3EB-AAD2D6C99523}" type="datetimeFigureOut">
              <a:rPr lang="pt-BR" smtClean="0"/>
              <a:t>15/03/2019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1BA28-722C-4231-86CF-D0A7983C05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7883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F799C-60C7-41AF-A3EB-AAD2D6C99523}" type="datetimeFigureOut">
              <a:rPr lang="pt-BR" smtClean="0"/>
              <a:t>15/03/2019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1BA28-722C-4231-86CF-D0A7983C05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6500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F799C-60C7-41AF-A3EB-AAD2D6C99523}" type="datetimeFigureOut">
              <a:rPr lang="pt-BR" smtClean="0"/>
              <a:t>15/03/2019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1BA28-722C-4231-86CF-D0A7983C05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5871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F799C-60C7-41AF-A3EB-AAD2D6C99523}" type="datetimeFigureOut">
              <a:rPr lang="pt-BR" smtClean="0"/>
              <a:t>15/03/2019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1BA28-722C-4231-86CF-D0A7983C05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5559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1A1CC"/>
            </a:gs>
            <a:gs pos="100000">
              <a:srgbClr val="B1C2DC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2F799C-60C7-41AF-A3EB-AAD2D6C99523}" type="datetimeFigureOut">
              <a:rPr lang="pt-BR" smtClean="0"/>
              <a:t>15/03/2019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1BA28-722C-4231-86CF-D0A7983C05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624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74357" cy="8699067"/>
          </a:xfrm>
          <a:prstGeom prst="rect">
            <a:avLst/>
          </a:prstGeom>
        </p:spPr>
      </p:pic>
      <p:sp>
        <p:nvSpPr>
          <p:cNvPr id="20" name="Título 1"/>
          <p:cNvSpPr txBox="1">
            <a:spLocks/>
          </p:cNvSpPr>
          <p:nvPr/>
        </p:nvSpPr>
        <p:spPr>
          <a:xfrm>
            <a:off x="2813332" y="1374443"/>
            <a:ext cx="6542314" cy="11906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7000" dirty="0" smtClean="0">
                <a:solidFill>
                  <a:srgbClr val="002060"/>
                </a:solidFill>
                <a:latin typeface="Berlin Sans FB Demi" panose="020E0802020502020306" pitchFamily="34" charset="0"/>
              </a:rPr>
              <a:t>CAPOEIRA</a:t>
            </a:r>
            <a:endParaRPr lang="pt-BR" sz="7000" dirty="0">
              <a:solidFill>
                <a:srgbClr val="002060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25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13332" y="1374443"/>
            <a:ext cx="6542314" cy="1190625"/>
          </a:xfrm>
        </p:spPr>
        <p:txBody>
          <a:bodyPr/>
          <a:lstStyle/>
          <a:p>
            <a:r>
              <a:rPr lang="pt-BR" sz="7000" dirty="0" smtClean="0">
                <a:solidFill>
                  <a:srgbClr val="002060"/>
                </a:solidFill>
                <a:latin typeface="Berlin Sans FB Demi" panose="020E0802020502020306" pitchFamily="34" charset="0"/>
              </a:rPr>
              <a:t>INSTRUMENTOS</a:t>
            </a:r>
            <a:endParaRPr lang="pt-BR" sz="7000" dirty="0">
              <a:solidFill>
                <a:srgbClr val="002060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050" name="Picture 2" descr="Resultado de imagem para caxix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" b="98667" l="9250" r="900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1554147"/>
            <a:ext cx="2120900" cy="212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atabaqu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7" b="9975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856" y="3931783"/>
            <a:ext cx="2473325" cy="247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sultado de imagem para tambourine 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925" y="3675047"/>
            <a:ext cx="200025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sultado de imagem para agogÃ´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073" y="2997979"/>
            <a:ext cx="3011486" cy="301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sultado de imagem para reco rec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290" b="100000" l="0" r="100000">
                        <a14:foregroundMark x1="80711" y1="62903" x2="80711" y2="62903"/>
                        <a14:foregroundMark x1="86548" y1="97581" x2="86548" y2="97581"/>
                        <a14:foregroundMark x1="34645" y1="64355" x2="34645" y2="64355"/>
                        <a14:foregroundMark x1="82487" y1="63710" x2="82487" y2="63710"/>
                        <a14:foregroundMark x1="84772" y1="65968" x2="84772" y2="65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079875" y="1490207"/>
            <a:ext cx="2858125" cy="224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5276225" y="2614596"/>
            <a:ext cx="1416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 smtClean="0">
                <a:solidFill>
                  <a:srgbClr val="002060"/>
                </a:solidFill>
                <a:latin typeface="+mj-lt"/>
              </a:rPr>
              <a:t>Caxixi</a:t>
            </a:r>
            <a:endParaRPr lang="pt-BR" sz="40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5174625" y="2605699"/>
            <a:ext cx="2473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solidFill>
                  <a:srgbClr val="002060"/>
                </a:solidFill>
                <a:latin typeface="+mj-lt"/>
              </a:rPr>
              <a:t>Agogô</a:t>
            </a:r>
            <a:endParaRPr lang="pt-BR" sz="40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859254" y="2615898"/>
            <a:ext cx="2282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solidFill>
                  <a:srgbClr val="002060"/>
                </a:solidFill>
                <a:latin typeface="+mj-lt"/>
              </a:rPr>
              <a:t>Atabaque</a:t>
            </a:r>
            <a:endParaRPr lang="pt-BR" sz="40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924678" y="2620024"/>
            <a:ext cx="2119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solidFill>
                  <a:srgbClr val="002060"/>
                </a:solidFill>
                <a:latin typeface="+mj-lt"/>
              </a:rPr>
              <a:t>Pandeiro</a:t>
            </a:r>
            <a:endParaRPr lang="pt-BR" sz="40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4819025" y="2623410"/>
            <a:ext cx="28628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solidFill>
                  <a:srgbClr val="002060"/>
                </a:solidFill>
                <a:latin typeface="+mj-lt"/>
              </a:rPr>
              <a:t>Reco-Reco</a:t>
            </a:r>
            <a:endParaRPr lang="pt-BR" sz="4000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9923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berimba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25" y="914399"/>
            <a:ext cx="5943600" cy="594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914525" y="838200"/>
            <a:ext cx="5105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000" dirty="0" smtClean="0">
                <a:solidFill>
                  <a:srgbClr val="002060"/>
                </a:solidFill>
                <a:latin typeface="Berlin Sans FB Demi" panose="020E0802020502020306" pitchFamily="34" charset="0"/>
              </a:rPr>
              <a:t>BERIMBAU</a:t>
            </a:r>
            <a:endParaRPr lang="pt-BR" sz="7000" dirty="0">
              <a:solidFill>
                <a:srgbClr val="002060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</TotalTime>
  <Words>8</Words>
  <Application>Microsoft Office PowerPoint</Application>
  <PresentationFormat>Widescreen</PresentationFormat>
  <Paragraphs>8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8" baseType="lpstr">
      <vt:lpstr>Arial</vt:lpstr>
      <vt:lpstr>Berlin Sans FB Demi</vt:lpstr>
      <vt:lpstr>Calibri</vt:lpstr>
      <vt:lpstr>Calibri Light</vt:lpstr>
      <vt:lpstr>Tema do Office</vt:lpstr>
      <vt:lpstr>Apresentação do PowerPoint</vt:lpstr>
      <vt:lpstr>INSTRUMENTOS</vt:lpstr>
      <vt:lpstr>Apresentação do PowerPoint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IFSP</dc:creator>
  <cp:lastModifiedBy>IFSP</cp:lastModifiedBy>
  <cp:revision>8</cp:revision>
  <dcterms:created xsi:type="dcterms:W3CDTF">2019-03-15T12:17:13Z</dcterms:created>
  <dcterms:modified xsi:type="dcterms:W3CDTF">2019-03-15T13:25:57Z</dcterms:modified>
</cp:coreProperties>
</file>